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70BA7F-6092-406A-971D-46EF7DFE74C2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9C0FFD6-A6D1-4A96-8C47-68A542F7BA19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b="1" dirty="0">
              <a:solidFill>
                <a:schemeClr val="tx2">
                  <a:lumMod val="90000"/>
                  <a:lumOff val="10000"/>
                </a:schemeClr>
              </a:solidFill>
            </a:rPr>
            <a:t>5</a:t>
          </a:r>
        </a:p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Number of average days to resolve complaint </a:t>
          </a:r>
        </a:p>
      </dgm:t>
    </dgm:pt>
    <dgm:pt modelId="{0AF52941-09BC-44F0-BD33-6FC54095F158}" type="parTrans" cxnId="{48C350CA-E92D-440D-BBD4-C990F5490F9D}">
      <dgm:prSet/>
      <dgm:spPr/>
      <dgm:t>
        <a:bodyPr/>
        <a:lstStyle/>
        <a:p>
          <a:endParaRPr lang="en-GB"/>
        </a:p>
      </dgm:t>
    </dgm:pt>
    <dgm:pt modelId="{9DACCC4E-575D-4C57-B4F6-2F9B8A924FD6}" type="sibTrans" cxnId="{48C350CA-E92D-440D-BBD4-C990F5490F9D}">
      <dgm:prSet/>
      <dgm:spPr/>
      <dgm:t>
        <a:bodyPr/>
        <a:lstStyle/>
        <a:p>
          <a:endParaRPr lang="en-GB"/>
        </a:p>
      </dgm:t>
    </dgm:pt>
    <dgm:pt modelId="{800C608A-36E9-4AA5-8591-010605A74C7E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 1 Complaint received</a:t>
          </a:r>
        </a:p>
      </dgm:t>
    </dgm:pt>
    <dgm:pt modelId="{E950E437-009E-48E1-B2C8-9F37706EC785}" type="parTrans" cxnId="{7979CFA2-C82C-4025-B507-56429397CE6A}">
      <dgm:prSet/>
      <dgm:spPr/>
      <dgm:t>
        <a:bodyPr/>
        <a:lstStyle/>
        <a:p>
          <a:endParaRPr lang="en-GB"/>
        </a:p>
      </dgm:t>
    </dgm:pt>
    <dgm:pt modelId="{A7B2F8D1-C1BE-41D1-B8F7-FA9931E301FC}" type="sibTrans" cxnId="{7979CFA2-C82C-4025-B507-56429397CE6A}">
      <dgm:prSet/>
      <dgm:spPr/>
      <dgm:t>
        <a:bodyPr/>
        <a:lstStyle/>
        <a:p>
          <a:endParaRPr lang="en-GB"/>
        </a:p>
      </dgm:t>
    </dgm:pt>
    <dgm:pt modelId="{38934962-98C7-407A-A075-1E9BBB33AC07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b="1" dirty="0">
              <a:solidFill>
                <a:schemeClr val="tx2">
                  <a:lumMod val="90000"/>
                  <a:lumOff val="10000"/>
                </a:schemeClr>
              </a:solidFill>
            </a:rPr>
            <a:t>1</a:t>
          </a:r>
        </a:p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 responded to in full and within </a:t>
          </a:r>
          <a:r>
            <a:rPr lang="en-GB" dirty="0" err="1">
              <a:solidFill>
                <a:schemeClr val="tx2">
                  <a:lumMod val="90000"/>
                  <a:lumOff val="10000"/>
                </a:schemeClr>
              </a:solidFill>
            </a:rPr>
            <a:t>SPSO</a:t>
          </a:r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 timescale</a:t>
          </a:r>
        </a:p>
      </dgm:t>
    </dgm:pt>
    <dgm:pt modelId="{89C5EEA7-E84A-40AC-8A92-6FD796548F1E}" type="parTrans" cxnId="{3A16D106-A8BB-4E1F-8F99-AAD429B8C46F}">
      <dgm:prSet/>
      <dgm:spPr/>
      <dgm:t>
        <a:bodyPr/>
        <a:lstStyle/>
        <a:p>
          <a:endParaRPr lang="en-GB"/>
        </a:p>
      </dgm:t>
    </dgm:pt>
    <dgm:pt modelId="{66751ABD-3E9F-4DCE-AA8D-194A7FEEBA45}" type="sibTrans" cxnId="{3A16D106-A8BB-4E1F-8F99-AAD429B8C46F}">
      <dgm:prSet/>
      <dgm:spPr/>
      <dgm:t>
        <a:bodyPr/>
        <a:lstStyle/>
        <a:p>
          <a:endParaRPr lang="en-GB"/>
        </a:p>
      </dgm:t>
    </dgm:pt>
    <dgm:pt modelId="{29E0F2E3-13E8-49A5-90BB-A3806524C4F4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b="1" dirty="0">
              <a:solidFill>
                <a:schemeClr val="tx2">
                  <a:lumMod val="90000"/>
                  <a:lumOff val="10000"/>
                </a:schemeClr>
              </a:solidFill>
            </a:rPr>
            <a:t>1</a:t>
          </a:r>
        </a:p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not upheld </a:t>
          </a:r>
        </a:p>
      </dgm:t>
    </dgm:pt>
    <dgm:pt modelId="{F999D225-9852-4381-82AD-4C260127A87F}" type="parTrans" cxnId="{DD93E4C2-0172-4252-9018-17FEDD189481}">
      <dgm:prSet/>
      <dgm:spPr/>
      <dgm:t>
        <a:bodyPr/>
        <a:lstStyle/>
        <a:p>
          <a:endParaRPr lang="en-GB"/>
        </a:p>
      </dgm:t>
    </dgm:pt>
    <dgm:pt modelId="{79AD9CAD-9160-4FA4-B569-8F04087D998B}" type="sibTrans" cxnId="{DD93E4C2-0172-4252-9018-17FEDD189481}">
      <dgm:prSet/>
      <dgm:spPr/>
      <dgm:t>
        <a:bodyPr/>
        <a:lstStyle/>
        <a:p>
          <a:endParaRPr lang="en-GB"/>
        </a:p>
      </dgm:t>
    </dgm:pt>
    <dgm:pt modelId="{DE88B28E-4B40-483E-BA3B-C5B8A84B7D12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0</a:t>
          </a:r>
        </a:p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Partially/fully upheld	</a:t>
          </a:r>
        </a:p>
      </dgm:t>
    </dgm:pt>
    <dgm:pt modelId="{1BCD7210-D0D2-4733-904C-81173FFD5230}" type="parTrans" cxnId="{20811EC6-853D-4C8D-A683-EFFA1A657A67}">
      <dgm:prSet/>
      <dgm:spPr/>
      <dgm:t>
        <a:bodyPr/>
        <a:lstStyle/>
        <a:p>
          <a:endParaRPr lang="en-GB"/>
        </a:p>
      </dgm:t>
    </dgm:pt>
    <dgm:pt modelId="{405F0E38-1CB8-4825-87D0-47852183966B}" type="sibTrans" cxnId="{20811EC6-853D-4C8D-A683-EFFA1A657A67}">
      <dgm:prSet/>
      <dgm:spPr/>
      <dgm:t>
        <a:bodyPr/>
        <a:lstStyle/>
        <a:p>
          <a:endParaRPr lang="en-GB"/>
        </a:p>
      </dgm:t>
    </dgm:pt>
    <dgm:pt modelId="{D32B666B-9E80-40F0-97A0-65E6DEEF64E0}" type="pres">
      <dgm:prSet presAssocID="{3070BA7F-6092-406A-971D-46EF7DFE74C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32ADBE5-0250-4D4A-9D72-B9CD4DF1198E}" type="pres">
      <dgm:prSet presAssocID="{69C0FFD6-A6D1-4A96-8C47-68A542F7BA19}" presName="vertOne" presStyleCnt="0"/>
      <dgm:spPr/>
    </dgm:pt>
    <dgm:pt modelId="{8B7D77C3-6966-4234-B466-9DAD6C5AB82E}" type="pres">
      <dgm:prSet presAssocID="{69C0FFD6-A6D1-4A96-8C47-68A542F7BA19}" presName="txOne" presStyleLbl="node0" presStyleIdx="0" presStyleCnt="1" custScaleX="62362" custLinFactY="-92710" custLinFactNeighborX="16690" custLinFactNeighborY="-100000">
        <dgm:presLayoutVars>
          <dgm:chPref val="3"/>
        </dgm:presLayoutVars>
      </dgm:prSet>
      <dgm:spPr/>
    </dgm:pt>
    <dgm:pt modelId="{EEA93BFC-4ECF-4B57-9319-E183F356C607}" type="pres">
      <dgm:prSet presAssocID="{69C0FFD6-A6D1-4A96-8C47-68A542F7BA19}" presName="parTransOne" presStyleCnt="0"/>
      <dgm:spPr/>
    </dgm:pt>
    <dgm:pt modelId="{48541057-60BA-40FF-9754-2049CB480DCA}" type="pres">
      <dgm:prSet presAssocID="{69C0FFD6-A6D1-4A96-8C47-68A542F7BA19}" presName="horzOne" presStyleCnt="0"/>
      <dgm:spPr/>
    </dgm:pt>
    <dgm:pt modelId="{35F3F89E-9D24-4E2B-AE69-1607707ED0FE}" type="pres">
      <dgm:prSet presAssocID="{800C608A-36E9-4AA5-8591-010605A74C7E}" presName="vertTwo" presStyleCnt="0"/>
      <dgm:spPr/>
    </dgm:pt>
    <dgm:pt modelId="{30744983-5AEA-45F7-953A-640485109E7E}" type="pres">
      <dgm:prSet presAssocID="{800C608A-36E9-4AA5-8591-010605A74C7E}" presName="txTwo" presStyleLbl="node2" presStyleIdx="0" presStyleCnt="3" custLinFactNeighborX="2663" custLinFactNeighborY="-99135">
        <dgm:presLayoutVars>
          <dgm:chPref val="3"/>
        </dgm:presLayoutVars>
      </dgm:prSet>
      <dgm:spPr/>
    </dgm:pt>
    <dgm:pt modelId="{09E028BB-9FB7-4C32-843E-F4CD0E04A5D5}" type="pres">
      <dgm:prSet presAssocID="{800C608A-36E9-4AA5-8591-010605A74C7E}" presName="horzTwo" presStyleCnt="0"/>
      <dgm:spPr/>
    </dgm:pt>
    <dgm:pt modelId="{2A4BF211-652D-408C-AA16-D4CA693AF2EA}" type="pres">
      <dgm:prSet presAssocID="{A7B2F8D1-C1BE-41D1-B8F7-FA9931E301FC}" presName="sibSpaceTwo" presStyleCnt="0"/>
      <dgm:spPr/>
    </dgm:pt>
    <dgm:pt modelId="{FF3E0F3D-6356-4A0E-98B7-EE5E79590B97}" type="pres">
      <dgm:prSet presAssocID="{38934962-98C7-407A-A075-1E9BBB33AC07}" presName="vertTwo" presStyleCnt="0"/>
      <dgm:spPr/>
    </dgm:pt>
    <dgm:pt modelId="{F41A95E5-A100-4890-8E0E-2E3D3BB52582}" type="pres">
      <dgm:prSet presAssocID="{38934962-98C7-407A-A075-1E9BBB33AC07}" presName="txTwo" presStyleLbl="node2" presStyleIdx="1" presStyleCnt="3" custLinFactNeighborX="-296" custLinFactNeighborY="-99135">
        <dgm:presLayoutVars>
          <dgm:chPref val="3"/>
        </dgm:presLayoutVars>
      </dgm:prSet>
      <dgm:spPr/>
    </dgm:pt>
    <dgm:pt modelId="{5AE144BA-C3C9-43D4-B4A5-82F71A669854}" type="pres">
      <dgm:prSet presAssocID="{38934962-98C7-407A-A075-1E9BBB33AC07}" presName="horzTwo" presStyleCnt="0"/>
      <dgm:spPr/>
    </dgm:pt>
    <dgm:pt modelId="{5D7BEE40-9201-4458-933A-04D278DBF5BF}" type="pres">
      <dgm:prSet presAssocID="{66751ABD-3E9F-4DCE-AA8D-194A7FEEBA45}" presName="sibSpaceTwo" presStyleCnt="0"/>
      <dgm:spPr/>
    </dgm:pt>
    <dgm:pt modelId="{E2220DD4-FA6A-4A4E-B8EB-ABF41F956728}" type="pres">
      <dgm:prSet presAssocID="{29E0F2E3-13E8-49A5-90BB-A3806524C4F4}" presName="vertTwo" presStyleCnt="0"/>
      <dgm:spPr/>
    </dgm:pt>
    <dgm:pt modelId="{05306951-5843-43E2-B80F-C3D9EF511276}" type="pres">
      <dgm:prSet presAssocID="{29E0F2E3-13E8-49A5-90BB-A3806524C4F4}" presName="txTwo" presStyleLbl="node2" presStyleIdx="2" presStyleCnt="3" custLinFactX="-100000" custLinFactY="2292" custLinFactNeighborX="-110149" custLinFactNeighborY="100000">
        <dgm:presLayoutVars>
          <dgm:chPref val="3"/>
        </dgm:presLayoutVars>
      </dgm:prSet>
      <dgm:spPr/>
    </dgm:pt>
    <dgm:pt modelId="{8EEB2E34-B090-4B88-880A-1A4999A3133D}" type="pres">
      <dgm:prSet presAssocID="{29E0F2E3-13E8-49A5-90BB-A3806524C4F4}" presName="parTransTwo" presStyleCnt="0"/>
      <dgm:spPr/>
    </dgm:pt>
    <dgm:pt modelId="{A0A831F8-50A6-47DA-A2FE-9166661C62B5}" type="pres">
      <dgm:prSet presAssocID="{29E0F2E3-13E8-49A5-90BB-A3806524C4F4}" presName="horzTwo" presStyleCnt="0"/>
      <dgm:spPr/>
    </dgm:pt>
    <dgm:pt modelId="{60CC619E-CFAC-43A0-BE08-456C81FD85F6}" type="pres">
      <dgm:prSet presAssocID="{DE88B28E-4B40-483E-BA3B-C5B8A84B7D12}" presName="vertThree" presStyleCnt="0"/>
      <dgm:spPr/>
    </dgm:pt>
    <dgm:pt modelId="{D1EFFA7F-D425-4BDA-8C8E-232FEE959B62}" type="pres">
      <dgm:prSet presAssocID="{DE88B28E-4B40-483E-BA3B-C5B8A84B7D12}" presName="txThree" presStyleLbl="node3" presStyleIdx="0" presStyleCnt="1" custLinFactNeighborX="-5327" custLinFactNeighborY="5863">
        <dgm:presLayoutVars>
          <dgm:chPref val="3"/>
        </dgm:presLayoutVars>
      </dgm:prSet>
      <dgm:spPr/>
    </dgm:pt>
    <dgm:pt modelId="{530B1C0A-AF84-46A7-8164-8CB42DEFBD11}" type="pres">
      <dgm:prSet presAssocID="{DE88B28E-4B40-483E-BA3B-C5B8A84B7D12}" presName="horzThree" presStyleCnt="0"/>
      <dgm:spPr/>
    </dgm:pt>
  </dgm:ptLst>
  <dgm:cxnLst>
    <dgm:cxn modelId="{3A16D106-A8BB-4E1F-8F99-AAD429B8C46F}" srcId="{69C0FFD6-A6D1-4A96-8C47-68A542F7BA19}" destId="{38934962-98C7-407A-A075-1E9BBB33AC07}" srcOrd="1" destOrd="0" parTransId="{89C5EEA7-E84A-40AC-8A92-6FD796548F1E}" sibTransId="{66751ABD-3E9F-4DCE-AA8D-194A7FEEBA45}"/>
    <dgm:cxn modelId="{710B5C13-6705-43AD-962A-E947FCC30F6E}" type="presOf" srcId="{DE88B28E-4B40-483E-BA3B-C5B8A84B7D12}" destId="{D1EFFA7F-D425-4BDA-8C8E-232FEE959B62}" srcOrd="0" destOrd="0" presId="urn:microsoft.com/office/officeart/2005/8/layout/architecture"/>
    <dgm:cxn modelId="{7812DC17-5847-4F8D-BFBF-4A8646233973}" type="presOf" srcId="{38934962-98C7-407A-A075-1E9BBB33AC07}" destId="{F41A95E5-A100-4890-8E0E-2E3D3BB52582}" srcOrd="0" destOrd="0" presId="urn:microsoft.com/office/officeart/2005/8/layout/architecture"/>
    <dgm:cxn modelId="{F8671933-D6FF-4F58-892B-123962FBA327}" type="presOf" srcId="{29E0F2E3-13E8-49A5-90BB-A3806524C4F4}" destId="{05306951-5843-43E2-B80F-C3D9EF511276}" srcOrd="0" destOrd="0" presId="urn:microsoft.com/office/officeart/2005/8/layout/architecture"/>
    <dgm:cxn modelId="{DD4F1981-0D4E-4981-B163-7B2F1C902C5A}" type="presOf" srcId="{3070BA7F-6092-406A-971D-46EF7DFE74C2}" destId="{D32B666B-9E80-40F0-97A0-65E6DEEF64E0}" srcOrd="0" destOrd="0" presId="urn:microsoft.com/office/officeart/2005/8/layout/architecture"/>
    <dgm:cxn modelId="{7979CFA2-C82C-4025-B507-56429397CE6A}" srcId="{69C0FFD6-A6D1-4A96-8C47-68A542F7BA19}" destId="{800C608A-36E9-4AA5-8591-010605A74C7E}" srcOrd="0" destOrd="0" parTransId="{E950E437-009E-48E1-B2C8-9F37706EC785}" sibTransId="{A7B2F8D1-C1BE-41D1-B8F7-FA9931E301FC}"/>
    <dgm:cxn modelId="{17A1B9AC-61F1-42E1-8264-AD47FCB18D23}" type="presOf" srcId="{800C608A-36E9-4AA5-8591-010605A74C7E}" destId="{30744983-5AEA-45F7-953A-640485109E7E}" srcOrd="0" destOrd="0" presId="urn:microsoft.com/office/officeart/2005/8/layout/architecture"/>
    <dgm:cxn modelId="{DD93E4C2-0172-4252-9018-17FEDD189481}" srcId="{69C0FFD6-A6D1-4A96-8C47-68A542F7BA19}" destId="{29E0F2E3-13E8-49A5-90BB-A3806524C4F4}" srcOrd="2" destOrd="0" parTransId="{F999D225-9852-4381-82AD-4C260127A87F}" sibTransId="{79AD9CAD-9160-4FA4-B569-8F04087D998B}"/>
    <dgm:cxn modelId="{20811EC6-853D-4C8D-A683-EFFA1A657A67}" srcId="{29E0F2E3-13E8-49A5-90BB-A3806524C4F4}" destId="{DE88B28E-4B40-483E-BA3B-C5B8A84B7D12}" srcOrd="0" destOrd="0" parTransId="{1BCD7210-D0D2-4733-904C-81173FFD5230}" sibTransId="{405F0E38-1CB8-4825-87D0-47852183966B}"/>
    <dgm:cxn modelId="{48C350CA-E92D-440D-BBD4-C990F5490F9D}" srcId="{3070BA7F-6092-406A-971D-46EF7DFE74C2}" destId="{69C0FFD6-A6D1-4A96-8C47-68A542F7BA19}" srcOrd="0" destOrd="0" parTransId="{0AF52941-09BC-44F0-BD33-6FC54095F158}" sibTransId="{9DACCC4E-575D-4C57-B4F6-2F9B8A924FD6}"/>
    <dgm:cxn modelId="{935BAFE3-B416-4943-A53C-0F99645B5341}" type="presOf" srcId="{69C0FFD6-A6D1-4A96-8C47-68A542F7BA19}" destId="{8B7D77C3-6966-4234-B466-9DAD6C5AB82E}" srcOrd="0" destOrd="0" presId="urn:microsoft.com/office/officeart/2005/8/layout/architecture"/>
    <dgm:cxn modelId="{6ED2DAF7-E369-415C-93BF-365C3C6226B2}" type="presParOf" srcId="{D32B666B-9E80-40F0-97A0-65E6DEEF64E0}" destId="{932ADBE5-0250-4D4A-9D72-B9CD4DF1198E}" srcOrd="0" destOrd="0" presId="urn:microsoft.com/office/officeart/2005/8/layout/architecture"/>
    <dgm:cxn modelId="{D78C3280-66AF-4FD3-89EB-DAA19B421751}" type="presParOf" srcId="{932ADBE5-0250-4D4A-9D72-B9CD4DF1198E}" destId="{8B7D77C3-6966-4234-B466-9DAD6C5AB82E}" srcOrd="0" destOrd="0" presId="urn:microsoft.com/office/officeart/2005/8/layout/architecture"/>
    <dgm:cxn modelId="{367867FB-B19A-49D6-8A59-F59E39E2E783}" type="presParOf" srcId="{932ADBE5-0250-4D4A-9D72-B9CD4DF1198E}" destId="{EEA93BFC-4ECF-4B57-9319-E183F356C607}" srcOrd="1" destOrd="0" presId="urn:microsoft.com/office/officeart/2005/8/layout/architecture"/>
    <dgm:cxn modelId="{94F0C64D-F86B-4E64-AA67-AF14E07A2FF4}" type="presParOf" srcId="{932ADBE5-0250-4D4A-9D72-B9CD4DF1198E}" destId="{48541057-60BA-40FF-9754-2049CB480DCA}" srcOrd="2" destOrd="0" presId="urn:microsoft.com/office/officeart/2005/8/layout/architecture"/>
    <dgm:cxn modelId="{72419EA9-2829-4E55-B71F-674E7504B11B}" type="presParOf" srcId="{48541057-60BA-40FF-9754-2049CB480DCA}" destId="{35F3F89E-9D24-4E2B-AE69-1607707ED0FE}" srcOrd="0" destOrd="0" presId="urn:microsoft.com/office/officeart/2005/8/layout/architecture"/>
    <dgm:cxn modelId="{AB85E11E-E077-475D-87B5-EBA602C4717E}" type="presParOf" srcId="{35F3F89E-9D24-4E2B-AE69-1607707ED0FE}" destId="{30744983-5AEA-45F7-953A-640485109E7E}" srcOrd="0" destOrd="0" presId="urn:microsoft.com/office/officeart/2005/8/layout/architecture"/>
    <dgm:cxn modelId="{0563DA20-86B9-4D1F-9C02-2F9B7633A9F2}" type="presParOf" srcId="{35F3F89E-9D24-4E2B-AE69-1607707ED0FE}" destId="{09E028BB-9FB7-4C32-843E-F4CD0E04A5D5}" srcOrd="1" destOrd="0" presId="urn:microsoft.com/office/officeart/2005/8/layout/architecture"/>
    <dgm:cxn modelId="{B810F51A-56CF-460B-8A37-AF18F41A2007}" type="presParOf" srcId="{48541057-60BA-40FF-9754-2049CB480DCA}" destId="{2A4BF211-652D-408C-AA16-D4CA693AF2EA}" srcOrd="1" destOrd="0" presId="urn:microsoft.com/office/officeart/2005/8/layout/architecture"/>
    <dgm:cxn modelId="{286157D0-CC0E-42AF-B5A4-D002FB249D04}" type="presParOf" srcId="{48541057-60BA-40FF-9754-2049CB480DCA}" destId="{FF3E0F3D-6356-4A0E-98B7-EE5E79590B97}" srcOrd="2" destOrd="0" presId="urn:microsoft.com/office/officeart/2005/8/layout/architecture"/>
    <dgm:cxn modelId="{1F080F58-D471-45B3-89BD-2600FCB2FF7D}" type="presParOf" srcId="{FF3E0F3D-6356-4A0E-98B7-EE5E79590B97}" destId="{F41A95E5-A100-4890-8E0E-2E3D3BB52582}" srcOrd="0" destOrd="0" presId="urn:microsoft.com/office/officeart/2005/8/layout/architecture"/>
    <dgm:cxn modelId="{1B32867B-7E0D-4CF8-BEEF-9DDB8EAD7777}" type="presParOf" srcId="{FF3E0F3D-6356-4A0E-98B7-EE5E79590B97}" destId="{5AE144BA-C3C9-43D4-B4A5-82F71A669854}" srcOrd="1" destOrd="0" presId="urn:microsoft.com/office/officeart/2005/8/layout/architecture"/>
    <dgm:cxn modelId="{036F4FAE-F5B4-4F9F-B9FF-994A14CC6D9A}" type="presParOf" srcId="{48541057-60BA-40FF-9754-2049CB480DCA}" destId="{5D7BEE40-9201-4458-933A-04D278DBF5BF}" srcOrd="3" destOrd="0" presId="urn:microsoft.com/office/officeart/2005/8/layout/architecture"/>
    <dgm:cxn modelId="{78198574-36DE-4668-A8FC-FE6CFFDBA6FB}" type="presParOf" srcId="{48541057-60BA-40FF-9754-2049CB480DCA}" destId="{E2220DD4-FA6A-4A4E-B8EB-ABF41F956728}" srcOrd="4" destOrd="0" presId="urn:microsoft.com/office/officeart/2005/8/layout/architecture"/>
    <dgm:cxn modelId="{A5949142-BC54-4230-9CE9-23CAB817D1F2}" type="presParOf" srcId="{E2220DD4-FA6A-4A4E-B8EB-ABF41F956728}" destId="{05306951-5843-43E2-B80F-C3D9EF511276}" srcOrd="0" destOrd="0" presId="urn:microsoft.com/office/officeart/2005/8/layout/architecture"/>
    <dgm:cxn modelId="{EF1F4D90-2EE5-4A43-959E-0F66DA5FBD5B}" type="presParOf" srcId="{E2220DD4-FA6A-4A4E-B8EB-ABF41F956728}" destId="{8EEB2E34-B090-4B88-880A-1A4999A3133D}" srcOrd="1" destOrd="0" presId="urn:microsoft.com/office/officeart/2005/8/layout/architecture"/>
    <dgm:cxn modelId="{35B64DBA-90FE-4006-B19E-DB28EA54605D}" type="presParOf" srcId="{E2220DD4-FA6A-4A4E-B8EB-ABF41F956728}" destId="{A0A831F8-50A6-47DA-A2FE-9166661C62B5}" srcOrd="2" destOrd="0" presId="urn:microsoft.com/office/officeart/2005/8/layout/architecture"/>
    <dgm:cxn modelId="{D230D56F-4BCE-477F-B7CC-BBD00C9AA6DF}" type="presParOf" srcId="{A0A831F8-50A6-47DA-A2FE-9166661C62B5}" destId="{60CC619E-CFAC-43A0-BE08-456C81FD85F6}" srcOrd="0" destOrd="0" presId="urn:microsoft.com/office/officeart/2005/8/layout/architecture"/>
    <dgm:cxn modelId="{3A3B8424-2F6C-4EB7-A623-BFDE2371D94A}" type="presParOf" srcId="{60CC619E-CFAC-43A0-BE08-456C81FD85F6}" destId="{D1EFFA7F-D425-4BDA-8C8E-232FEE959B62}" srcOrd="0" destOrd="0" presId="urn:microsoft.com/office/officeart/2005/8/layout/architecture"/>
    <dgm:cxn modelId="{B14D187E-A8B5-4012-948C-122EFB7BC168}" type="presParOf" srcId="{60CC619E-CFAC-43A0-BE08-456C81FD85F6}" destId="{530B1C0A-AF84-46A7-8164-8CB42DEFBD11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70BA7F-6092-406A-971D-46EF7DFE74C2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9C0FFD6-A6D1-4A96-8C47-68A542F7BA19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11</a:t>
          </a:r>
        </a:p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Number of average days to resolve complaint</a:t>
          </a:r>
        </a:p>
      </dgm:t>
    </dgm:pt>
    <dgm:pt modelId="{0AF52941-09BC-44F0-BD33-6FC54095F158}" type="parTrans" cxnId="{48C350CA-E92D-440D-BBD4-C990F5490F9D}">
      <dgm:prSet/>
      <dgm:spPr/>
      <dgm:t>
        <a:bodyPr/>
        <a:lstStyle/>
        <a:p>
          <a:endParaRPr lang="en-GB"/>
        </a:p>
      </dgm:t>
    </dgm:pt>
    <dgm:pt modelId="{9DACCC4E-575D-4C57-B4F6-2F9B8A924FD6}" type="sibTrans" cxnId="{48C350CA-E92D-440D-BBD4-C990F5490F9D}">
      <dgm:prSet/>
      <dgm:spPr/>
      <dgm:t>
        <a:bodyPr/>
        <a:lstStyle/>
        <a:p>
          <a:endParaRPr lang="en-GB"/>
        </a:p>
      </dgm:t>
    </dgm:pt>
    <dgm:pt modelId="{800C608A-36E9-4AA5-8591-010605A74C7E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b="1" dirty="0">
              <a:solidFill>
                <a:schemeClr val="tx2">
                  <a:lumMod val="90000"/>
                  <a:lumOff val="10000"/>
                </a:schemeClr>
              </a:solidFill>
            </a:rPr>
            <a:t>1</a:t>
          </a:r>
        </a:p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complaint received </a:t>
          </a:r>
        </a:p>
      </dgm:t>
    </dgm:pt>
    <dgm:pt modelId="{E950E437-009E-48E1-B2C8-9F37706EC785}" type="parTrans" cxnId="{7979CFA2-C82C-4025-B507-56429397CE6A}">
      <dgm:prSet/>
      <dgm:spPr/>
      <dgm:t>
        <a:bodyPr/>
        <a:lstStyle/>
        <a:p>
          <a:endParaRPr lang="en-GB"/>
        </a:p>
      </dgm:t>
    </dgm:pt>
    <dgm:pt modelId="{A7B2F8D1-C1BE-41D1-B8F7-FA9931E301FC}" type="sibTrans" cxnId="{7979CFA2-C82C-4025-B507-56429397CE6A}">
      <dgm:prSet/>
      <dgm:spPr/>
      <dgm:t>
        <a:bodyPr/>
        <a:lstStyle/>
        <a:p>
          <a:endParaRPr lang="en-GB"/>
        </a:p>
      </dgm:t>
    </dgm:pt>
    <dgm:pt modelId="{38934962-98C7-407A-A075-1E9BBB33AC07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1</a:t>
          </a:r>
        </a:p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responded to in full and within </a:t>
          </a:r>
          <a:r>
            <a:rPr lang="en-GB" dirty="0" err="1">
              <a:solidFill>
                <a:schemeClr val="tx2">
                  <a:lumMod val="90000"/>
                  <a:lumOff val="10000"/>
                </a:schemeClr>
              </a:solidFill>
            </a:rPr>
            <a:t>SPSO</a:t>
          </a:r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 timescale</a:t>
          </a:r>
        </a:p>
      </dgm:t>
    </dgm:pt>
    <dgm:pt modelId="{89C5EEA7-E84A-40AC-8A92-6FD796548F1E}" type="parTrans" cxnId="{3A16D106-A8BB-4E1F-8F99-AAD429B8C46F}">
      <dgm:prSet/>
      <dgm:spPr/>
      <dgm:t>
        <a:bodyPr/>
        <a:lstStyle/>
        <a:p>
          <a:endParaRPr lang="en-GB"/>
        </a:p>
      </dgm:t>
    </dgm:pt>
    <dgm:pt modelId="{66751ABD-3E9F-4DCE-AA8D-194A7FEEBA45}" type="sibTrans" cxnId="{3A16D106-A8BB-4E1F-8F99-AAD429B8C46F}">
      <dgm:prSet/>
      <dgm:spPr/>
      <dgm:t>
        <a:bodyPr/>
        <a:lstStyle/>
        <a:p>
          <a:endParaRPr lang="en-GB"/>
        </a:p>
      </dgm:t>
    </dgm:pt>
    <dgm:pt modelId="{29E0F2E3-13E8-49A5-90BB-A3806524C4F4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b="1" dirty="0">
              <a:solidFill>
                <a:schemeClr val="tx2">
                  <a:lumMod val="90000"/>
                  <a:lumOff val="10000"/>
                </a:schemeClr>
              </a:solidFill>
            </a:rPr>
            <a:t>1 </a:t>
          </a:r>
        </a:p>
        <a:p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not upheld </a:t>
          </a:r>
        </a:p>
      </dgm:t>
    </dgm:pt>
    <dgm:pt modelId="{F999D225-9852-4381-82AD-4C260127A87F}" type="parTrans" cxnId="{DD93E4C2-0172-4252-9018-17FEDD189481}">
      <dgm:prSet/>
      <dgm:spPr/>
      <dgm:t>
        <a:bodyPr/>
        <a:lstStyle/>
        <a:p>
          <a:endParaRPr lang="en-GB"/>
        </a:p>
      </dgm:t>
    </dgm:pt>
    <dgm:pt modelId="{79AD9CAD-9160-4FA4-B569-8F04087D998B}" type="sibTrans" cxnId="{DD93E4C2-0172-4252-9018-17FEDD189481}">
      <dgm:prSet/>
      <dgm:spPr/>
      <dgm:t>
        <a:bodyPr/>
        <a:lstStyle/>
        <a:p>
          <a:endParaRPr lang="en-GB"/>
        </a:p>
      </dgm:t>
    </dgm:pt>
    <dgm:pt modelId="{DE88B28E-4B40-483E-BA3B-C5B8A84B7D12}">
      <dgm:prSet phldrT="[Text]"/>
      <dgm:spPr>
        <a:solidFill>
          <a:schemeClr val="tx2">
            <a:lumMod val="50000"/>
            <a:lumOff val="50000"/>
          </a:schemeClr>
        </a:solidFill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r>
            <a:rPr lang="en-GB" b="1" dirty="0">
              <a:solidFill>
                <a:schemeClr val="tx2">
                  <a:lumMod val="90000"/>
                  <a:lumOff val="10000"/>
                </a:schemeClr>
              </a:solidFill>
            </a:rPr>
            <a:t>0</a:t>
          </a:r>
          <a:r>
            <a:rPr lang="en-GB" dirty="0">
              <a:solidFill>
                <a:schemeClr val="tx2">
                  <a:lumMod val="90000"/>
                  <a:lumOff val="10000"/>
                </a:schemeClr>
              </a:solidFill>
            </a:rPr>
            <a:t> partially/fully upheld</a:t>
          </a:r>
        </a:p>
      </dgm:t>
    </dgm:pt>
    <dgm:pt modelId="{1BCD7210-D0D2-4733-904C-81173FFD5230}" type="parTrans" cxnId="{20811EC6-853D-4C8D-A683-EFFA1A657A67}">
      <dgm:prSet/>
      <dgm:spPr/>
      <dgm:t>
        <a:bodyPr/>
        <a:lstStyle/>
        <a:p>
          <a:endParaRPr lang="en-GB"/>
        </a:p>
      </dgm:t>
    </dgm:pt>
    <dgm:pt modelId="{405F0E38-1CB8-4825-87D0-47852183966B}" type="sibTrans" cxnId="{20811EC6-853D-4C8D-A683-EFFA1A657A67}">
      <dgm:prSet/>
      <dgm:spPr/>
      <dgm:t>
        <a:bodyPr/>
        <a:lstStyle/>
        <a:p>
          <a:endParaRPr lang="en-GB"/>
        </a:p>
      </dgm:t>
    </dgm:pt>
    <dgm:pt modelId="{D32B666B-9E80-40F0-97A0-65E6DEEF64E0}" type="pres">
      <dgm:prSet presAssocID="{3070BA7F-6092-406A-971D-46EF7DFE74C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9E7E67-B18D-4E8B-8997-07BF7CA2F3DF}" type="pres">
      <dgm:prSet presAssocID="{69C0FFD6-A6D1-4A96-8C47-68A542F7BA19}" presName="vertOne" presStyleCnt="0"/>
      <dgm:spPr/>
    </dgm:pt>
    <dgm:pt modelId="{0E4CAF4C-3671-4C24-BB96-5E01C22E9F49}" type="pres">
      <dgm:prSet presAssocID="{69C0FFD6-A6D1-4A96-8C47-68A542F7BA19}" presName="txOne" presStyleLbl="node0" presStyleIdx="0" presStyleCnt="1" custScaleX="62190" custScaleY="102633" custLinFactY="-92654" custLinFactNeighborX="17050" custLinFactNeighborY="-100000">
        <dgm:presLayoutVars>
          <dgm:chPref val="3"/>
        </dgm:presLayoutVars>
      </dgm:prSet>
      <dgm:spPr/>
    </dgm:pt>
    <dgm:pt modelId="{4B9A1268-17D4-4CE9-B51D-10473233ACDE}" type="pres">
      <dgm:prSet presAssocID="{69C0FFD6-A6D1-4A96-8C47-68A542F7BA19}" presName="parTransOne" presStyleCnt="0"/>
      <dgm:spPr/>
    </dgm:pt>
    <dgm:pt modelId="{010FA049-CC9D-456B-9A54-FAEEDE7F4CB4}" type="pres">
      <dgm:prSet presAssocID="{69C0FFD6-A6D1-4A96-8C47-68A542F7BA19}" presName="horzOne" presStyleCnt="0"/>
      <dgm:spPr/>
    </dgm:pt>
    <dgm:pt modelId="{66C0729C-5E13-40B2-B005-B41DF0AA8815}" type="pres">
      <dgm:prSet presAssocID="{800C608A-36E9-4AA5-8591-010605A74C7E}" presName="vertTwo" presStyleCnt="0"/>
      <dgm:spPr/>
    </dgm:pt>
    <dgm:pt modelId="{79E7F05E-B5B1-4952-B358-1431B3CF2EA5}" type="pres">
      <dgm:prSet presAssocID="{800C608A-36E9-4AA5-8591-010605A74C7E}" presName="txTwo" presStyleLbl="node2" presStyleIdx="0" presStyleCnt="3" custLinFactNeighborX="6659" custLinFactNeighborY="-99135">
        <dgm:presLayoutVars>
          <dgm:chPref val="3"/>
        </dgm:presLayoutVars>
      </dgm:prSet>
      <dgm:spPr/>
    </dgm:pt>
    <dgm:pt modelId="{F715B379-0478-41FD-8448-F974810C397E}" type="pres">
      <dgm:prSet presAssocID="{800C608A-36E9-4AA5-8591-010605A74C7E}" presName="horzTwo" presStyleCnt="0"/>
      <dgm:spPr/>
    </dgm:pt>
    <dgm:pt modelId="{B03C462E-F7AF-4400-960E-D6046A30DFBF}" type="pres">
      <dgm:prSet presAssocID="{A7B2F8D1-C1BE-41D1-B8F7-FA9931E301FC}" presName="sibSpaceTwo" presStyleCnt="0"/>
      <dgm:spPr/>
    </dgm:pt>
    <dgm:pt modelId="{2E8BC888-9AC1-4C25-80D4-920D11351448}" type="pres">
      <dgm:prSet presAssocID="{38934962-98C7-407A-A075-1E9BBB33AC07}" presName="vertTwo" presStyleCnt="0"/>
      <dgm:spPr/>
    </dgm:pt>
    <dgm:pt modelId="{73DE7E67-DC11-4C9F-B7BF-79620EBDE0EA}" type="pres">
      <dgm:prSet presAssocID="{38934962-98C7-407A-A075-1E9BBB33AC07}" presName="txTwo" presStyleLbl="node2" presStyleIdx="1" presStyleCnt="3" custLinFactNeighborX="3329" custLinFactNeighborY="-99135">
        <dgm:presLayoutVars>
          <dgm:chPref val="3"/>
        </dgm:presLayoutVars>
      </dgm:prSet>
      <dgm:spPr/>
    </dgm:pt>
    <dgm:pt modelId="{231661D0-348D-4318-A8B5-6DE724133C5A}" type="pres">
      <dgm:prSet presAssocID="{38934962-98C7-407A-A075-1E9BBB33AC07}" presName="horzTwo" presStyleCnt="0"/>
      <dgm:spPr/>
    </dgm:pt>
    <dgm:pt modelId="{0943FED6-AFEB-46AF-A477-3E244AFA6BB2}" type="pres">
      <dgm:prSet presAssocID="{66751ABD-3E9F-4DCE-AA8D-194A7FEEBA45}" presName="sibSpaceTwo" presStyleCnt="0"/>
      <dgm:spPr/>
    </dgm:pt>
    <dgm:pt modelId="{E2220DD4-FA6A-4A4E-B8EB-ABF41F956728}" type="pres">
      <dgm:prSet presAssocID="{29E0F2E3-13E8-49A5-90BB-A3806524C4F4}" presName="vertTwo" presStyleCnt="0"/>
      <dgm:spPr/>
    </dgm:pt>
    <dgm:pt modelId="{05306951-5843-43E2-B80F-C3D9EF511276}" type="pres">
      <dgm:prSet presAssocID="{29E0F2E3-13E8-49A5-90BB-A3806524C4F4}" presName="txTwo" presStyleLbl="node2" presStyleIdx="2" presStyleCnt="3" custLinFactX="-100000" custLinFactY="3664" custLinFactNeighborX="-110638" custLinFactNeighborY="100000">
        <dgm:presLayoutVars>
          <dgm:chPref val="3"/>
        </dgm:presLayoutVars>
      </dgm:prSet>
      <dgm:spPr/>
    </dgm:pt>
    <dgm:pt modelId="{8EEB2E34-B090-4B88-880A-1A4999A3133D}" type="pres">
      <dgm:prSet presAssocID="{29E0F2E3-13E8-49A5-90BB-A3806524C4F4}" presName="parTransTwo" presStyleCnt="0"/>
      <dgm:spPr/>
    </dgm:pt>
    <dgm:pt modelId="{A0A831F8-50A6-47DA-A2FE-9166661C62B5}" type="pres">
      <dgm:prSet presAssocID="{29E0F2E3-13E8-49A5-90BB-A3806524C4F4}" presName="horzTwo" presStyleCnt="0"/>
      <dgm:spPr/>
    </dgm:pt>
    <dgm:pt modelId="{60CC619E-CFAC-43A0-BE08-456C81FD85F6}" type="pres">
      <dgm:prSet presAssocID="{DE88B28E-4B40-483E-BA3B-C5B8A84B7D12}" presName="vertThree" presStyleCnt="0"/>
      <dgm:spPr/>
    </dgm:pt>
    <dgm:pt modelId="{D1EFFA7F-D425-4BDA-8C8E-232FEE959B62}" type="pres">
      <dgm:prSet presAssocID="{DE88B28E-4B40-483E-BA3B-C5B8A84B7D12}" presName="txThree" presStyleLbl="node3" presStyleIdx="0" presStyleCnt="1" custLinFactNeighborY="6804">
        <dgm:presLayoutVars>
          <dgm:chPref val="3"/>
        </dgm:presLayoutVars>
      </dgm:prSet>
      <dgm:spPr/>
    </dgm:pt>
    <dgm:pt modelId="{530B1C0A-AF84-46A7-8164-8CB42DEFBD11}" type="pres">
      <dgm:prSet presAssocID="{DE88B28E-4B40-483E-BA3B-C5B8A84B7D12}" presName="horzThree" presStyleCnt="0"/>
      <dgm:spPr/>
    </dgm:pt>
  </dgm:ptLst>
  <dgm:cxnLst>
    <dgm:cxn modelId="{3A16D106-A8BB-4E1F-8F99-AAD429B8C46F}" srcId="{69C0FFD6-A6D1-4A96-8C47-68A542F7BA19}" destId="{38934962-98C7-407A-A075-1E9BBB33AC07}" srcOrd="1" destOrd="0" parTransId="{89C5EEA7-E84A-40AC-8A92-6FD796548F1E}" sibTransId="{66751ABD-3E9F-4DCE-AA8D-194A7FEEBA45}"/>
    <dgm:cxn modelId="{3C953468-E353-4D40-85BE-451215AF9F5B}" type="presOf" srcId="{DE88B28E-4B40-483E-BA3B-C5B8A84B7D12}" destId="{D1EFFA7F-D425-4BDA-8C8E-232FEE959B62}" srcOrd="0" destOrd="0" presId="urn:microsoft.com/office/officeart/2005/8/layout/architecture"/>
    <dgm:cxn modelId="{2B7B7A51-8E00-4A6E-B743-448B6D5CFC91}" type="presOf" srcId="{800C608A-36E9-4AA5-8591-010605A74C7E}" destId="{79E7F05E-B5B1-4952-B358-1431B3CF2EA5}" srcOrd="0" destOrd="0" presId="urn:microsoft.com/office/officeart/2005/8/layout/architecture"/>
    <dgm:cxn modelId="{DD4F1981-0D4E-4981-B163-7B2F1C902C5A}" type="presOf" srcId="{3070BA7F-6092-406A-971D-46EF7DFE74C2}" destId="{D32B666B-9E80-40F0-97A0-65E6DEEF64E0}" srcOrd="0" destOrd="0" presId="urn:microsoft.com/office/officeart/2005/8/layout/architecture"/>
    <dgm:cxn modelId="{9A655386-B2E5-402F-A6A2-3B9FF77439F1}" type="presOf" srcId="{29E0F2E3-13E8-49A5-90BB-A3806524C4F4}" destId="{05306951-5843-43E2-B80F-C3D9EF511276}" srcOrd="0" destOrd="0" presId="urn:microsoft.com/office/officeart/2005/8/layout/architecture"/>
    <dgm:cxn modelId="{7979CFA2-C82C-4025-B507-56429397CE6A}" srcId="{69C0FFD6-A6D1-4A96-8C47-68A542F7BA19}" destId="{800C608A-36E9-4AA5-8591-010605A74C7E}" srcOrd="0" destOrd="0" parTransId="{E950E437-009E-48E1-B2C8-9F37706EC785}" sibTransId="{A7B2F8D1-C1BE-41D1-B8F7-FA9931E301FC}"/>
    <dgm:cxn modelId="{8D842DA9-B233-4681-93B1-3A58C485B5F2}" type="presOf" srcId="{38934962-98C7-407A-A075-1E9BBB33AC07}" destId="{73DE7E67-DC11-4C9F-B7BF-79620EBDE0EA}" srcOrd="0" destOrd="0" presId="urn:microsoft.com/office/officeart/2005/8/layout/architecture"/>
    <dgm:cxn modelId="{DD93E4C2-0172-4252-9018-17FEDD189481}" srcId="{69C0FFD6-A6D1-4A96-8C47-68A542F7BA19}" destId="{29E0F2E3-13E8-49A5-90BB-A3806524C4F4}" srcOrd="2" destOrd="0" parTransId="{F999D225-9852-4381-82AD-4C260127A87F}" sibTransId="{79AD9CAD-9160-4FA4-B569-8F04087D998B}"/>
    <dgm:cxn modelId="{20811EC6-853D-4C8D-A683-EFFA1A657A67}" srcId="{29E0F2E3-13E8-49A5-90BB-A3806524C4F4}" destId="{DE88B28E-4B40-483E-BA3B-C5B8A84B7D12}" srcOrd="0" destOrd="0" parTransId="{1BCD7210-D0D2-4733-904C-81173FFD5230}" sibTransId="{405F0E38-1CB8-4825-87D0-47852183966B}"/>
    <dgm:cxn modelId="{48C350CA-E92D-440D-BBD4-C990F5490F9D}" srcId="{3070BA7F-6092-406A-971D-46EF7DFE74C2}" destId="{69C0FFD6-A6D1-4A96-8C47-68A542F7BA19}" srcOrd="0" destOrd="0" parTransId="{0AF52941-09BC-44F0-BD33-6FC54095F158}" sibTransId="{9DACCC4E-575D-4C57-B4F6-2F9B8A924FD6}"/>
    <dgm:cxn modelId="{C767A2EF-B146-4AE0-A091-B1FA6D3BF857}" type="presOf" srcId="{69C0FFD6-A6D1-4A96-8C47-68A542F7BA19}" destId="{0E4CAF4C-3671-4C24-BB96-5E01C22E9F49}" srcOrd="0" destOrd="0" presId="urn:microsoft.com/office/officeart/2005/8/layout/architecture"/>
    <dgm:cxn modelId="{1DC9BD4E-AE2B-4A02-BE6D-0ED38C489C12}" type="presParOf" srcId="{D32B666B-9E80-40F0-97A0-65E6DEEF64E0}" destId="{5F9E7E67-B18D-4E8B-8997-07BF7CA2F3DF}" srcOrd="0" destOrd="0" presId="urn:microsoft.com/office/officeart/2005/8/layout/architecture"/>
    <dgm:cxn modelId="{71032083-1FDF-4398-BE7B-F216AD5D9C79}" type="presParOf" srcId="{5F9E7E67-B18D-4E8B-8997-07BF7CA2F3DF}" destId="{0E4CAF4C-3671-4C24-BB96-5E01C22E9F49}" srcOrd="0" destOrd="0" presId="urn:microsoft.com/office/officeart/2005/8/layout/architecture"/>
    <dgm:cxn modelId="{91E2CA9C-71CA-4365-B287-C4DC6D09F0D7}" type="presParOf" srcId="{5F9E7E67-B18D-4E8B-8997-07BF7CA2F3DF}" destId="{4B9A1268-17D4-4CE9-B51D-10473233ACDE}" srcOrd="1" destOrd="0" presId="urn:microsoft.com/office/officeart/2005/8/layout/architecture"/>
    <dgm:cxn modelId="{8E1FB9A4-A201-4763-988D-7F2027298EFB}" type="presParOf" srcId="{5F9E7E67-B18D-4E8B-8997-07BF7CA2F3DF}" destId="{010FA049-CC9D-456B-9A54-FAEEDE7F4CB4}" srcOrd="2" destOrd="0" presId="urn:microsoft.com/office/officeart/2005/8/layout/architecture"/>
    <dgm:cxn modelId="{0A1E9D7A-5592-4B58-8AA7-6CAEEADE5408}" type="presParOf" srcId="{010FA049-CC9D-456B-9A54-FAEEDE7F4CB4}" destId="{66C0729C-5E13-40B2-B005-B41DF0AA8815}" srcOrd="0" destOrd="0" presId="urn:microsoft.com/office/officeart/2005/8/layout/architecture"/>
    <dgm:cxn modelId="{06B6EA21-DE5B-4C67-8A44-1D2FED5BF7A5}" type="presParOf" srcId="{66C0729C-5E13-40B2-B005-B41DF0AA8815}" destId="{79E7F05E-B5B1-4952-B358-1431B3CF2EA5}" srcOrd="0" destOrd="0" presId="urn:microsoft.com/office/officeart/2005/8/layout/architecture"/>
    <dgm:cxn modelId="{147ACEF5-CE30-4F9E-B5DD-71383DE3CFC0}" type="presParOf" srcId="{66C0729C-5E13-40B2-B005-B41DF0AA8815}" destId="{F715B379-0478-41FD-8448-F974810C397E}" srcOrd="1" destOrd="0" presId="urn:microsoft.com/office/officeart/2005/8/layout/architecture"/>
    <dgm:cxn modelId="{5B38CF14-C1D3-4FC3-96F2-D99523E6E01C}" type="presParOf" srcId="{010FA049-CC9D-456B-9A54-FAEEDE7F4CB4}" destId="{B03C462E-F7AF-4400-960E-D6046A30DFBF}" srcOrd="1" destOrd="0" presId="urn:microsoft.com/office/officeart/2005/8/layout/architecture"/>
    <dgm:cxn modelId="{9AFC2EE1-5CD1-4BE6-8ED5-8E4E750AA386}" type="presParOf" srcId="{010FA049-CC9D-456B-9A54-FAEEDE7F4CB4}" destId="{2E8BC888-9AC1-4C25-80D4-920D11351448}" srcOrd="2" destOrd="0" presId="urn:microsoft.com/office/officeart/2005/8/layout/architecture"/>
    <dgm:cxn modelId="{99540B1F-4A8F-495B-8EFB-3B36AE1327F8}" type="presParOf" srcId="{2E8BC888-9AC1-4C25-80D4-920D11351448}" destId="{73DE7E67-DC11-4C9F-B7BF-79620EBDE0EA}" srcOrd="0" destOrd="0" presId="urn:microsoft.com/office/officeart/2005/8/layout/architecture"/>
    <dgm:cxn modelId="{479D79EF-4FE3-4B06-ACC5-A885ED8A9B4A}" type="presParOf" srcId="{2E8BC888-9AC1-4C25-80D4-920D11351448}" destId="{231661D0-348D-4318-A8B5-6DE724133C5A}" srcOrd="1" destOrd="0" presId="urn:microsoft.com/office/officeart/2005/8/layout/architecture"/>
    <dgm:cxn modelId="{170FFB0E-F9F9-420F-A281-3886CD47AB63}" type="presParOf" srcId="{010FA049-CC9D-456B-9A54-FAEEDE7F4CB4}" destId="{0943FED6-AFEB-46AF-A477-3E244AFA6BB2}" srcOrd="3" destOrd="0" presId="urn:microsoft.com/office/officeart/2005/8/layout/architecture"/>
    <dgm:cxn modelId="{C8CBECE7-65BA-4D01-815C-0DBA522ABF1D}" type="presParOf" srcId="{010FA049-CC9D-456B-9A54-FAEEDE7F4CB4}" destId="{E2220DD4-FA6A-4A4E-B8EB-ABF41F956728}" srcOrd="4" destOrd="0" presId="urn:microsoft.com/office/officeart/2005/8/layout/architecture"/>
    <dgm:cxn modelId="{38200A4C-57D4-4E3B-96EF-729350075CD8}" type="presParOf" srcId="{E2220DD4-FA6A-4A4E-B8EB-ABF41F956728}" destId="{05306951-5843-43E2-B80F-C3D9EF511276}" srcOrd="0" destOrd="0" presId="urn:microsoft.com/office/officeart/2005/8/layout/architecture"/>
    <dgm:cxn modelId="{25B3FB6C-7B72-4996-A441-9E585DAA5177}" type="presParOf" srcId="{E2220DD4-FA6A-4A4E-B8EB-ABF41F956728}" destId="{8EEB2E34-B090-4B88-880A-1A4999A3133D}" srcOrd="1" destOrd="0" presId="urn:microsoft.com/office/officeart/2005/8/layout/architecture"/>
    <dgm:cxn modelId="{E3A7DA00-9010-4CDA-B3A2-723E8A3FBFA6}" type="presParOf" srcId="{E2220DD4-FA6A-4A4E-B8EB-ABF41F956728}" destId="{A0A831F8-50A6-47DA-A2FE-9166661C62B5}" srcOrd="2" destOrd="0" presId="urn:microsoft.com/office/officeart/2005/8/layout/architecture"/>
    <dgm:cxn modelId="{11763E0D-546D-4628-9CCC-04013832B395}" type="presParOf" srcId="{A0A831F8-50A6-47DA-A2FE-9166661C62B5}" destId="{60CC619E-CFAC-43A0-BE08-456C81FD85F6}" srcOrd="0" destOrd="0" presId="urn:microsoft.com/office/officeart/2005/8/layout/architecture"/>
    <dgm:cxn modelId="{82363BDD-0B04-4ED6-A9C5-A295CCCF8749}" type="presParOf" srcId="{60CC619E-CFAC-43A0-BE08-456C81FD85F6}" destId="{D1EFFA7F-D425-4BDA-8C8E-232FEE959B62}" srcOrd="0" destOrd="0" presId="urn:microsoft.com/office/officeart/2005/8/layout/architecture"/>
    <dgm:cxn modelId="{EBEFE4E7-B930-4B44-9404-6BB34FE22846}" type="presParOf" srcId="{60CC619E-CFAC-43A0-BE08-456C81FD85F6}" destId="{530B1C0A-AF84-46A7-8164-8CB42DEFBD11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D77C3-6966-4234-B466-9DAD6C5AB82E}">
      <dsp:nvSpPr>
        <dsp:cNvPr id="0" name=""/>
        <dsp:cNvSpPr/>
      </dsp:nvSpPr>
      <dsp:spPr>
        <a:xfrm>
          <a:off x="1501319" y="1716015"/>
          <a:ext cx="2633995" cy="1526140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5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2">
                  <a:lumMod val="90000"/>
                  <a:lumOff val="10000"/>
                </a:schemeClr>
              </a:solidFill>
            </a:rPr>
            <a:t>Number of average days to resolve complaint </a:t>
          </a:r>
        </a:p>
      </dsp:txBody>
      <dsp:txXfrm>
        <a:off x="1546018" y="1760714"/>
        <a:ext cx="2544597" cy="1436742"/>
      </dsp:txXfrm>
    </dsp:sp>
    <dsp:sp modelId="{30744983-5AEA-45F7-953A-640485109E7E}">
      <dsp:nvSpPr>
        <dsp:cNvPr id="0" name=""/>
        <dsp:cNvSpPr/>
      </dsp:nvSpPr>
      <dsp:spPr>
        <a:xfrm>
          <a:off x="37023" y="91820"/>
          <a:ext cx="1333244" cy="1526140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 1 Complaint received</a:t>
          </a:r>
        </a:p>
      </dsp:txBody>
      <dsp:txXfrm>
        <a:off x="76072" y="130869"/>
        <a:ext cx="1255146" cy="1448042"/>
      </dsp:txXfrm>
    </dsp:sp>
    <dsp:sp modelId="{F41A95E5-A100-4890-8E0E-2E3D3BB52582}">
      <dsp:nvSpPr>
        <dsp:cNvPr id="0" name=""/>
        <dsp:cNvSpPr/>
      </dsp:nvSpPr>
      <dsp:spPr>
        <a:xfrm>
          <a:off x="1442809" y="91820"/>
          <a:ext cx="1333244" cy="1526140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 responded to in full and within </a:t>
          </a:r>
          <a:r>
            <a:rPr lang="en-GB" sz="1600" kern="1200" dirty="0" err="1">
              <a:solidFill>
                <a:schemeClr val="tx2">
                  <a:lumMod val="90000"/>
                  <a:lumOff val="10000"/>
                </a:schemeClr>
              </a:solidFill>
            </a:rPr>
            <a:t>SPSO</a:t>
          </a: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 timescale</a:t>
          </a:r>
        </a:p>
      </dsp:txBody>
      <dsp:txXfrm>
        <a:off x="1481858" y="130869"/>
        <a:ext cx="1255146" cy="1448042"/>
      </dsp:txXfrm>
    </dsp:sp>
    <dsp:sp modelId="{05306951-5843-43E2-B80F-C3D9EF511276}">
      <dsp:nvSpPr>
        <dsp:cNvPr id="0" name=""/>
        <dsp:cNvSpPr/>
      </dsp:nvSpPr>
      <dsp:spPr>
        <a:xfrm>
          <a:off x="90193" y="1716019"/>
          <a:ext cx="1333244" cy="1526140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not upheld </a:t>
          </a:r>
        </a:p>
      </dsp:txBody>
      <dsp:txXfrm>
        <a:off x="129242" y="1755068"/>
        <a:ext cx="1255146" cy="1448042"/>
      </dsp:txXfrm>
    </dsp:sp>
    <dsp:sp modelId="{D1EFFA7F-D425-4BDA-8C8E-232FEE959B62}">
      <dsp:nvSpPr>
        <dsp:cNvPr id="0" name=""/>
        <dsp:cNvSpPr/>
      </dsp:nvSpPr>
      <dsp:spPr>
        <a:xfrm>
          <a:off x="2820971" y="91817"/>
          <a:ext cx="1333244" cy="1526140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chemeClr val="tx2">
                  <a:lumMod val="90000"/>
                  <a:lumOff val="10000"/>
                </a:schemeClr>
              </a:solidFill>
            </a:rPr>
            <a:t>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solidFill>
                <a:schemeClr val="tx2">
                  <a:lumMod val="90000"/>
                  <a:lumOff val="10000"/>
                </a:schemeClr>
              </a:solidFill>
            </a:rPr>
            <a:t>Partially/fully upheld	</a:t>
          </a:r>
        </a:p>
      </dsp:txBody>
      <dsp:txXfrm>
        <a:off x="2860020" y="130866"/>
        <a:ext cx="1255146" cy="14480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CAF4C-3671-4C24-BB96-5E01C22E9F49}">
      <dsp:nvSpPr>
        <dsp:cNvPr id="0" name=""/>
        <dsp:cNvSpPr/>
      </dsp:nvSpPr>
      <dsp:spPr>
        <a:xfrm>
          <a:off x="1520157" y="1701862"/>
          <a:ext cx="2626730" cy="1554457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solidFill>
                <a:schemeClr val="tx2">
                  <a:lumMod val="90000"/>
                  <a:lumOff val="10000"/>
                </a:schemeClr>
              </a:solidFill>
            </a:rPr>
            <a:t>11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solidFill>
                <a:schemeClr val="tx2">
                  <a:lumMod val="90000"/>
                  <a:lumOff val="10000"/>
                </a:schemeClr>
              </a:solidFill>
            </a:rPr>
            <a:t>Number of average days to resolve complaint</a:t>
          </a:r>
        </a:p>
      </dsp:txBody>
      <dsp:txXfrm>
        <a:off x="1565685" y="1747390"/>
        <a:ext cx="2535674" cy="1463401"/>
      </dsp:txXfrm>
    </dsp:sp>
    <dsp:sp modelId="{79E7F05E-B5B1-4952-B358-1431B3CF2EA5}">
      <dsp:nvSpPr>
        <dsp:cNvPr id="0" name=""/>
        <dsp:cNvSpPr/>
      </dsp:nvSpPr>
      <dsp:spPr>
        <a:xfrm>
          <a:off x="90299" y="89123"/>
          <a:ext cx="1333244" cy="1514579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complaint received </a:t>
          </a:r>
        </a:p>
      </dsp:txBody>
      <dsp:txXfrm>
        <a:off x="129348" y="128172"/>
        <a:ext cx="1255146" cy="1436481"/>
      </dsp:txXfrm>
    </dsp:sp>
    <dsp:sp modelId="{73DE7E67-DC11-4C9F-B7BF-79620EBDE0EA}">
      <dsp:nvSpPr>
        <dsp:cNvPr id="0" name=""/>
        <dsp:cNvSpPr/>
      </dsp:nvSpPr>
      <dsp:spPr>
        <a:xfrm>
          <a:off x="1491139" y="89123"/>
          <a:ext cx="1333244" cy="1514579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responded to in full and within </a:t>
          </a:r>
          <a:r>
            <a:rPr lang="en-GB" sz="1600" kern="1200" dirty="0" err="1">
              <a:solidFill>
                <a:schemeClr val="tx2">
                  <a:lumMod val="90000"/>
                  <a:lumOff val="10000"/>
                </a:schemeClr>
              </a:solidFill>
            </a:rPr>
            <a:t>SPSO</a:t>
          </a: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 timescale</a:t>
          </a:r>
        </a:p>
      </dsp:txBody>
      <dsp:txXfrm>
        <a:off x="1530188" y="128172"/>
        <a:ext cx="1255146" cy="1436481"/>
      </dsp:txXfrm>
    </dsp:sp>
    <dsp:sp modelId="{05306951-5843-43E2-B80F-C3D9EF511276}">
      <dsp:nvSpPr>
        <dsp:cNvPr id="0" name=""/>
        <dsp:cNvSpPr/>
      </dsp:nvSpPr>
      <dsp:spPr>
        <a:xfrm>
          <a:off x="83673" y="1721797"/>
          <a:ext cx="1333244" cy="1514579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1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</a:rPr>
            <a:t>not upheld </a:t>
          </a:r>
        </a:p>
      </dsp:txBody>
      <dsp:txXfrm>
        <a:off x="122722" y="1760846"/>
        <a:ext cx="1255146" cy="1436481"/>
      </dsp:txXfrm>
    </dsp:sp>
    <dsp:sp modelId="{D1EFFA7F-D425-4BDA-8C8E-232FEE959B62}">
      <dsp:nvSpPr>
        <dsp:cNvPr id="0" name=""/>
        <dsp:cNvSpPr/>
      </dsp:nvSpPr>
      <dsp:spPr>
        <a:xfrm>
          <a:off x="2891993" y="103372"/>
          <a:ext cx="1333244" cy="1514579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9050" cap="flat" cmpd="sng" algn="ctr">
          <a:solidFill>
            <a:schemeClr val="tx2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0</a:t>
          </a:r>
          <a:r>
            <a:rPr lang="en-GB" sz="1500" kern="1200" dirty="0">
              <a:solidFill>
                <a:schemeClr val="tx2">
                  <a:lumMod val="90000"/>
                  <a:lumOff val="10000"/>
                </a:schemeClr>
              </a:solidFill>
            </a:rPr>
            <a:t> partially/fully upheld</a:t>
          </a:r>
        </a:p>
      </dsp:txBody>
      <dsp:txXfrm>
        <a:off x="2931042" y="142421"/>
        <a:ext cx="1255146" cy="1436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A4A80-3812-4E2F-B192-4770B9A95F27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A4E6D-9179-4A49-895F-366813AB6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109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3B4CD-ADE3-125A-ED63-789F05941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BDEB18-D528-2A58-E4E1-14234A29D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2DFA8-A93A-F6DB-728A-8A3C6FB04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346B4-22EF-8343-D334-3E18381EF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73332-B511-77EC-13D9-46875452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6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C7B0-445A-765E-2628-E2101A12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6A4D6-833A-93F0-AF5E-CCF0B3B7B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71E35-2114-8183-C65B-B17F01EC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7DD8-F052-4AB2-E4B6-976CD062F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145B6-B4FB-2276-68C8-2DF7208FD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3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3EB243-4D39-0118-55F6-BA8D4A44B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B329C-B68C-9213-4B30-BF7DCA2B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95511-791C-4C41-3F17-68F775882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99514-9EFA-54B9-3392-15E51DF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F8158-0CC0-2D9F-A1AE-A993C59C3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30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7B115-EE6A-8500-3E44-B5F2ACAF6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099EF-819D-961F-D855-03DAED0B7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98A8D-11E9-0DB5-7F67-16524AF7B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3F083-D49A-2227-0D25-79738B65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382F6-0B7B-6FAF-E265-2A816F63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13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FB2D-D9EA-E23F-67B3-BF62EBD7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E2771-7D0F-FC5D-44B0-D7EB6031E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727DF-324F-4B25-1097-10C5A634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7288C-BF52-2A86-A91A-6D57E724F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220E9-B362-0F16-9E7A-C2CEA301B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4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1A6CE-18AA-CC99-ED95-A82662402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B2E5-5D08-7903-C517-74C4B2764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9BE84-9C2A-4E2E-CFB5-F78D84966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48F37-A41E-65F5-3981-9178FCD20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DF4A2-CA34-2C31-801F-AFB22EE51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A8476-3826-EEDB-D3ED-5B924792D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3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7570-1D50-D170-19D4-DC73180D8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0E515-4C06-1CA6-7738-98C698346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E2A190-2F2C-9161-81C3-AAE6157B9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935AF-9D8F-25B7-E4AC-965A0CA67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413708-0444-C6A5-E9BC-F52C09B9B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B195CC-1DBB-5CFD-B495-3FD811FD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DC8B7E-F197-9865-FE6D-CC285931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2E4790-BD55-FD4B-8A99-2D75CD5F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53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858F4-A8F8-6E2F-C41B-86EC3D11C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69AEC0-B9EB-71FC-3C9B-22B2BBA7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401F7-67F0-7C4E-13A4-D079E556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C4FE02-6616-16E5-233E-E83F1B97D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18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5D3CC-52B8-B4DF-28A0-C29962FF4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0999DC-D920-1482-F4FD-0AA8C7834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95FB8-8107-DE42-B632-DAD8A360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90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42FB-2D23-2585-2F58-ECE31584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1EB06-5224-451D-5014-29761480E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EE0C9-CF11-CD58-3134-40292965D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5C963-367D-FCC7-5E75-D4BB491B3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5DC91-5C46-6C38-1ECE-E806B1233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D6099-EEB4-3E79-F1FE-1CB9E049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87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AFC0-AE23-4496-90B2-E0E4F6994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1DE0B8-5856-9E6C-774A-94499926A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A9162-F8B1-3222-8885-01E43F191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D0696-5658-9764-CDCD-CCA038AE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D2404-29F7-EFB0-00F2-C04A76D17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E816E-83B2-36A4-5CBA-00D022D1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9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C1C68-6169-50D2-51CF-6AB42FE63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68F1A-0652-B082-3163-7AED39794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1E95E-D082-BC3D-727E-14714C70F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7A30CF-F544-447D-B2CD-803A4040D50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0A679-4E89-B9AB-3567-CB8FE0E66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47A8F-8BAB-BE71-1BCD-E8859BA63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B12886-69C8-485D-BFF5-827FA91E5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21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113501B-05C9-58A5-3A65-26D2477AAA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9141836"/>
              </p:ext>
            </p:extLst>
          </p:nvPr>
        </p:nvGraphicFramePr>
        <p:xfrm>
          <a:off x="407386" y="1811045"/>
          <a:ext cx="4226757" cy="4735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9895398-2520-65F5-ECB8-54344FCDA6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1620408"/>
              </p:ext>
            </p:extLst>
          </p:nvPr>
        </p:nvGraphicFramePr>
        <p:xfrm>
          <a:off x="7315201" y="1811044"/>
          <a:ext cx="4226757" cy="4735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2D75D5E-A317-90A2-2D78-1190F9355DA5}"/>
              </a:ext>
            </a:extLst>
          </p:cNvPr>
          <p:cNvSpPr txBox="1"/>
          <p:nvPr/>
        </p:nvSpPr>
        <p:spPr>
          <a:xfrm>
            <a:off x="905521" y="248574"/>
            <a:ext cx="10093911" cy="52322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spAutoFit/>
          </a:bodyPr>
          <a:lstStyle/>
          <a:p>
            <a:pPr algn="ctr"/>
            <a:r>
              <a:rPr lang="en-GB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from January – March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CE352F-3795-7EF2-983E-C8102AF1C8E1}"/>
              </a:ext>
            </a:extLst>
          </p:cNvPr>
          <p:cNvSpPr txBox="1"/>
          <p:nvPr/>
        </p:nvSpPr>
        <p:spPr>
          <a:xfrm>
            <a:off x="1047565" y="1313895"/>
            <a:ext cx="2938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1 Complaints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E5A79F-DD29-60A8-6446-0D6464CB80B9}"/>
              </a:ext>
            </a:extLst>
          </p:cNvPr>
          <p:cNvSpPr txBox="1"/>
          <p:nvPr/>
        </p:nvSpPr>
        <p:spPr>
          <a:xfrm>
            <a:off x="7901127" y="1313895"/>
            <a:ext cx="2823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2 Complaints 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8CA13FA0-29BC-D46F-BA6F-766D27B431F2}"/>
              </a:ext>
            </a:extLst>
          </p:cNvPr>
          <p:cNvSpPr/>
          <p:nvPr/>
        </p:nvSpPr>
        <p:spPr>
          <a:xfrm rot="5400000">
            <a:off x="3957467" y="3127159"/>
            <a:ext cx="4026024" cy="2325950"/>
          </a:xfrm>
          <a:prstGeom prst="homePlate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266189-4A6F-BE7E-2AF3-61D8ED836B80}"/>
              </a:ext>
            </a:extLst>
          </p:cNvPr>
          <p:cNvSpPr txBox="1"/>
          <p:nvPr/>
        </p:nvSpPr>
        <p:spPr>
          <a:xfrm>
            <a:off x="4989251" y="2476870"/>
            <a:ext cx="20329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Scottish Public Service Ombudsman Timescales </a:t>
            </a:r>
          </a:p>
          <a:p>
            <a:pPr algn="ctr"/>
            <a:endParaRPr lang="en-GB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1 – </a:t>
            </a:r>
          </a:p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working days</a:t>
            </a:r>
          </a:p>
          <a:p>
            <a:pPr algn="ctr"/>
            <a:endParaRPr lang="en-GB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2 – </a:t>
            </a:r>
          </a:p>
          <a:p>
            <a:pPr algn="ctr"/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working days</a:t>
            </a:r>
          </a:p>
        </p:txBody>
      </p:sp>
    </p:spTree>
    <p:extLst>
      <p:ext uri="{BB962C8B-B14F-4D97-AF65-F5344CB8AC3E}">
        <p14:creationId xmlns:p14="http://schemas.microsoft.com/office/powerpoint/2010/main" val="1625281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88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Eilidh MacCallum</dc:creator>
  <cp:lastModifiedBy>Eilidh MacCallum</cp:lastModifiedBy>
  <cp:revision>3</cp:revision>
  <dcterms:created xsi:type="dcterms:W3CDTF">2024-04-23T14:14:46Z</dcterms:created>
  <dcterms:modified xsi:type="dcterms:W3CDTF">2024-05-07T09:28:23Z</dcterms:modified>
</cp:coreProperties>
</file>